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7" r:id="rId3"/>
    <p:sldId id="258" r:id="rId4"/>
    <p:sldId id="259" r:id="rId5"/>
    <p:sldId id="260" r:id="rId6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prespectrum_sample_local"/>
          <p:cNvPicPr>
            <a:picLocks noChangeAspect="1"/>
          </p:cNvPicPr>
          <p:nvPr/>
        </p:nvPicPr>
        <p:blipFill>
          <a:blip r:embed="rId1"/>
          <a:srcRect l="12290" t="11812" r="25265" b="12290"/>
          <a:stretch>
            <a:fillRect/>
          </a:stretch>
        </p:blipFill>
        <p:spPr>
          <a:xfrm>
            <a:off x="8759825" y="4716780"/>
            <a:ext cx="1589405" cy="22606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67345" y="2360930"/>
            <a:ext cx="1584325" cy="22491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prespectrum_sample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</a:blip>
          <a:srcRect l="12463" t="23181" r="25449" b="12415"/>
          <a:stretch>
            <a:fillRect/>
          </a:stretch>
        </p:blipFill>
        <p:spPr>
          <a:xfrm>
            <a:off x="1064260" y="953770"/>
            <a:ext cx="4144010" cy="257937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rot="0">
            <a:off x="1427480" y="1221105"/>
            <a:ext cx="1442085" cy="2020570"/>
            <a:chOff x="4299" y="3710"/>
            <a:chExt cx="2854" cy="3998"/>
          </a:xfrm>
        </p:grpSpPr>
        <p:pic>
          <p:nvPicPr>
            <p:cNvPr id="8" name="图片 7" descr="prespectrum_sample_local"/>
            <p:cNvPicPr>
              <a:picLocks noChangeAspect="1"/>
            </p:cNvPicPr>
            <p:nvPr/>
          </p:nvPicPr>
          <p:blipFill>
            <a:blip r:embed="rId1"/>
            <a:srcRect l="12290" t="11812" r="25265" b="12290"/>
            <a:stretch>
              <a:fillRect/>
            </a:stretch>
          </p:blipFill>
          <p:spPr>
            <a:xfrm>
              <a:off x="4299" y="3718"/>
              <a:ext cx="2855" cy="399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4299" y="3710"/>
              <a:ext cx="2846" cy="397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3518535" y="2264410"/>
            <a:ext cx="457200" cy="64960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" name="直接箭头连接符 1"/>
          <p:cNvCxnSpPr>
            <a:stCxn id="14" idx="1"/>
            <a:endCxn id="9" idx="3"/>
          </p:cNvCxnSpPr>
          <p:nvPr/>
        </p:nvCxnSpPr>
        <p:spPr>
          <a:xfrm flipH="1" flipV="1">
            <a:off x="2865755" y="2225040"/>
            <a:ext cx="652780" cy="36449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1694180" y="887730"/>
            <a:ext cx="4140200" cy="2583180"/>
            <a:chOff x="2668" y="1398"/>
            <a:chExt cx="6520" cy="4068"/>
          </a:xfrm>
        </p:grpSpPr>
        <p:sp>
          <p:nvSpPr>
            <p:cNvPr id="2" name="矩形 1"/>
            <p:cNvSpPr/>
            <p:nvPr/>
          </p:nvSpPr>
          <p:spPr>
            <a:xfrm>
              <a:off x="2732" y="1751"/>
              <a:ext cx="492" cy="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" name="图片 6" descr="E:/硕士资料/2312paper/draw/subspectrum_sample.pngsubspectrum_sample"/>
            <p:cNvPicPr>
              <a:picLocks noChangeAspect="1"/>
            </p:cNvPicPr>
            <p:nvPr/>
          </p:nvPicPr>
          <p:blipFill>
            <a:blip r:embed="rId1"/>
            <a:srcRect l="12512" t="23214" r="25495" b="12421"/>
            <a:stretch>
              <a:fillRect/>
            </a:stretch>
          </p:blipFill>
          <p:spPr>
            <a:xfrm>
              <a:off x="2668" y="1398"/>
              <a:ext cx="6520" cy="4069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6536" y="3412"/>
              <a:ext cx="720" cy="103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 rot="0">
              <a:off x="3047" y="1635"/>
              <a:ext cx="2268" cy="3207"/>
              <a:chOff x="10751" y="6754"/>
              <a:chExt cx="2268" cy="3207"/>
            </a:xfrm>
          </p:grpSpPr>
          <p:pic>
            <p:nvPicPr>
              <p:cNvPr id="4" name="图片 3" descr="subspectrum_sample_local"/>
              <p:cNvPicPr/>
              <p:nvPr/>
            </p:nvPicPr>
            <p:blipFill>
              <a:blip r:embed="rId2"/>
              <a:srcRect l="26434" t="29185" r="39161" b="29165"/>
              <a:stretch>
                <a:fillRect/>
              </a:stretch>
            </p:blipFill>
            <p:spPr>
              <a:xfrm>
                <a:off x="10751" y="6754"/>
                <a:ext cx="2268" cy="3207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10751" y="6755"/>
                <a:ext cx="2263" cy="320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3" name="直接箭头连接符 2"/>
            <p:cNvCxnSpPr/>
            <p:nvPr/>
          </p:nvCxnSpPr>
          <p:spPr>
            <a:xfrm flipH="1" flipV="1">
              <a:off x="5340" y="3243"/>
              <a:ext cx="1171" cy="713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prespectrum_sample_local"/>
          <p:cNvPicPr>
            <a:picLocks noChangeAspect="1"/>
          </p:cNvPicPr>
          <p:nvPr/>
        </p:nvPicPr>
        <p:blipFill>
          <a:blip r:embed="rId1"/>
          <a:srcRect l="12290" t="11812" r="25265" b="12290"/>
          <a:stretch>
            <a:fillRect/>
          </a:stretch>
        </p:blipFill>
        <p:spPr>
          <a:xfrm>
            <a:off x="8759825" y="4716780"/>
            <a:ext cx="1589405" cy="22606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67345" y="2360930"/>
            <a:ext cx="1584325" cy="22491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216025" y="2029460"/>
            <a:ext cx="4140200" cy="2580640"/>
            <a:chOff x="2695" y="3588"/>
            <a:chExt cx="6520" cy="4064"/>
          </a:xfrm>
        </p:grpSpPr>
        <p:pic>
          <p:nvPicPr>
            <p:cNvPr id="7" name="图片 6" descr="prespectrum_sample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  <a:alpha val="0"/>
                  </a:srgbClr>
                </a:clrTo>
              </a:clrChange>
            </a:blip>
            <a:srcRect l="12511" t="23181" r="25459" b="12383"/>
            <a:stretch>
              <a:fillRect/>
            </a:stretch>
          </p:blipFill>
          <p:spPr>
            <a:xfrm>
              <a:off x="2695" y="3588"/>
              <a:ext cx="6520" cy="4064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 rot="0">
              <a:off x="3092" y="3935"/>
              <a:ext cx="2265" cy="3161"/>
              <a:chOff x="4299" y="3710"/>
              <a:chExt cx="2846" cy="3971"/>
            </a:xfrm>
          </p:grpSpPr>
          <p:pic>
            <p:nvPicPr>
              <p:cNvPr id="8" name="图片 7" descr="prespectrum_sample_local"/>
              <p:cNvPicPr>
                <a:picLocks noChangeAspect="1"/>
              </p:cNvPicPr>
              <p:nvPr/>
            </p:nvPicPr>
            <p:blipFill>
              <a:blip r:embed="rId1"/>
              <a:srcRect l="28641" t="32173" r="41049" b="31647"/>
              <a:stretch>
                <a:fillRect/>
              </a:stretch>
            </p:blipFill>
            <p:spPr>
              <a:xfrm>
                <a:off x="4299" y="3710"/>
                <a:ext cx="2844" cy="3904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4299" y="3710"/>
                <a:ext cx="2846" cy="3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547" y="5632"/>
              <a:ext cx="720" cy="102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" name="直接箭头连接符 2"/>
            <p:cNvCxnSpPr/>
            <p:nvPr/>
          </p:nvCxnSpPr>
          <p:spPr>
            <a:xfrm flipH="1" flipV="1">
              <a:off x="5376" y="5432"/>
              <a:ext cx="1171" cy="713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629025" y="1495425"/>
            <a:ext cx="4160520" cy="2578100"/>
            <a:chOff x="5715" y="2355"/>
            <a:chExt cx="6552" cy="4060"/>
          </a:xfrm>
        </p:grpSpPr>
        <p:pic>
          <p:nvPicPr>
            <p:cNvPr id="3" name="图片 2" descr="convlayer_mixed"/>
            <p:cNvPicPr/>
            <p:nvPr/>
          </p:nvPicPr>
          <p:blipFill>
            <a:blip r:embed="rId1"/>
            <a:srcRect l="12448" t="12179" r="25400" b="12359"/>
            <a:stretch>
              <a:fillRect/>
            </a:stretch>
          </p:blipFill>
          <p:spPr>
            <a:xfrm>
              <a:off x="5715" y="2355"/>
              <a:ext cx="6553" cy="406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 rot="0">
              <a:off x="6071" y="2799"/>
              <a:ext cx="2268" cy="3162"/>
              <a:chOff x="7172" y="5181"/>
              <a:chExt cx="2268" cy="3162"/>
            </a:xfrm>
          </p:grpSpPr>
          <p:pic>
            <p:nvPicPr>
              <p:cNvPr id="4" name="图片 3" descr="dsc_local"/>
              <p:cNvPicPr>
                <a:picLocks noChangeAspect="1"/>
              </p:cNvPicPr>
              <p:nvPr/>
            </p:nvPicPr>
            <p:blipFill>
              <a:blip r:embed="rId2"/>
              <a:srcRect l="24946" t="19600" r="36275" b="38529"/>
              <a:stretch>
                <a:fillRect/>
              </a:stretch>
            </p:blipFill>
            <p:spPr>
              <a:xfrm>
                <a:off x="7172" y="5181"/>
                <a:ext cx="2268" cy="3162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7172" y="5181"/>
                <a:ext cx="2265" cy="316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 descr="conv_local"/>
            <p:cNvPicPr/>
            <p:nvPr/>
          </p:nvPicPr>
          <p:blipFill>
            <a:blip r:embed="rId3"/>
            <a:srcRect l="39723" t="50768" r="52739" b="42857"/>
            <a:stretch>
              <a:fillRect/>
            </a:stretch>
          </p:blipFill>
          <p:spPr>
            <a:xfrm>
              <a:off x="10524" y="2799"/>
              <a:ext cx="1490" cy="152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0524" y="2768"/>
              <a:ext cx="1490" cy="155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682" y="4327"/>
              <a:ext cx="308" cy="3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52" y="4742"/>
              <a:ext cx="602" cy="84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H="1" flipV="1">
              <a:off x="8381" y="4416"/>
              <a:ext cx="1171" cy="713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1" idx="0"/>
            </p:cNvCxnSpPr>
            <p:nvPr/>
          </p:nvCxnSpPr>
          <p:spPr>
            <a:xfrm flipV="1">
              <a:off x="9836" y="3561"/>
              <a:ext cx="635" cy="766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ysDash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mIxZmJkMjkzZWUyYzAxNTYzNzc2YjJhMDllMzU4Mjg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Arial</vt:lpstr>
      <vt:lpstr>宋体</vt:lpstr>
      <vt:lpstr>Wingdings</vt:lpstr>
      <vt:lpstr>黑体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杨承昊</dc:creator>
  <cp:lastModifiedBy>盖ye</cp:lastModifiedBy>
  <cp:revision>7</cp:revision>
  <dcterms:created xsi:type="dcterms:W3CDTF">2023-08-09T12:44:00Z</dcterms:created>
  <dcterms:modified xsi:type="dcterms:W3CDTF">2025-03-25T09:39:55Z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2052-12.1.0.20305</vt:lpwstr>
  </property>
</Properties>
</file>